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3" r:id="rId3"/>
    <p:sldId id="256" r:id="rId4"/>
    <p:sldId id="258" r:id="rId5"/>
    <p:sldId id="260" r:id="rId6"/>
    <p:sldId id="261" r:id="rId7"/>
    <p:sldId id="259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5" r:id="rId48"/>
    <p:sldId id="319" r:id="rId49"/>
    <p:sldId id="320" r:id="rId50"/>
    <p:sldId id="304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06" r:id="rId61"/>
    <p:sldId id="316" r:id="rId62"/>
    <p:sldId id="317" r:id="rId63"/>
    <p:sldId id="318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0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60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F7750-14DE-4BBC-8520-2F66FB92A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CDB6B-AF20-466B-8FF9-8AFFF8FE7F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550B4-20FD-4FBC-813C-8D241E71C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91D8F-E212-4FAF-9C8E-79A30AFD3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BA65E-80B5-44F7-A753-CB729E49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599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3ACB9-21AB-420E-B4B8-F1C6A9E8B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F67613-45C0-43D9-AA80-EF63EF2403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C349F-0F15-4D3B-ADA0-F1BC1AB0E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B74A3-2A89-4CF8-90C3-29059190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07D7A7-481D-42F1-A74F-84774F21B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27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3EC31D-B523-4894-BF89-93CB47C67F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6737D4-EE30-45C1-92E9-CF1BAB26B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F96FA-0621-45A4-8B47-F01BC9FAB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59F92-E6E6-4040-A9F5-53B170991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A4BD1-E0B3-4213-B3AF-6CF7E6467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98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B865F-417F-45CE-904B-A82AB4427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5898B-C589-4BD9-ABD2-347ADA6C2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9BF5E-AA09-48CA-83BA-9D1485E5C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42BE0-1395-43F8-A6CA-A71995A5B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44905-DA9D-4F57-9127-E183DB7B6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22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37126-254A-4B0F-9C1F-52451CF74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B926A-D4F2-4B76-98AB-1F11A3BA2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127CF-09E3-489F-B299-9EA6E71B3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775E5-E838-4EEA-B1FC-AA49536B4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7CE57-1245-44DE-B47C-FEA033322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8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8FC2B-0D60-488E-BD08-2AA6A3103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F8F59-97C6-4C85-893A-D69E392AD1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725D8-C2B9-46A4-B691-4E886F7132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06F3CF-60F0-4EE7-AC4E-BEFDECED2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B502EF-5399-40E6-87AA-0D0B0F4B1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50A0D-F78A-442A-ABAC-0C7C0B89E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36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26C11-EEED-49F6-9E23-F62CE7AAE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47194-1AAF-4AA5-9CFF-F645D8212E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303ABD-293A-4B66-B9C3-C9EBFB928C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105577-2DA7-4F4A-A61E-74E5D3963C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8E5638-D9B4-4A86-B02C-099DDD7746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971BD0-D7CB-44FC-A682-36FCB9458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7E489D-CAAF-4FE5-979E-F8379F75C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816740-7188-468B-8B02-B03834D0A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17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B35B-6E30-4AAA-B7C0-17AE778BA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F3F012-213C-495A-8948-E83EE31BE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291969-4E4E-4231-87ED-94356FAEC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446102-B652-42CF-A0DC-836CB4A94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9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57DBD5-F8CF-412C-910D-D2C182C73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477DB0-2B58-4B81-8A03-52A989BE4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4AE8-75D1-4459-A312-E4DB42AF5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17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E44DF-9C4C-4F40-AC60-1031BA974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09632-B6FA-41C5-98F3-92AC9FD32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E3D974-6D60-40BB-A9C2-0D9252E98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2EA43A-BA04-4545-9788-8E6DB93E9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574427-13A5-43CF-95BC-507152F87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0E54C3-51CA-4C27-A820-684BFE382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126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A4CE-4A34-4D02-BCF0-7E721F9E5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21F4CC-2C8E-40F8-B7C3-C82F8D20B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410E16-8FB1-46D4-A8E7-9F2D998F32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DB944-23A2-4D17-AE72-9FE047CF7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D16E03-2D3C-44C6-8E6F-32D750ED1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4B8143-5016-492A-B876-208363FE2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3CA91-F1A7-49E0-8F9B-2766AE50E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438FA-89F3-479A-AFAA-9DC954224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4E658-BB75-424C-972D-08386ABA7B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B01DC-8B78-4EE4-AFC1-A51328F3303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DDF20-E864-4083-BC9D-3663FBF349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59D86-D041-4177-B0B5-99CBAAC568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F1A392-AAC1-4AAE-A15E-C9358E5E3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665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55DC08-41E3-4198-8F16-178072C362F3}"/>
              </a:ext>
            </a:extLst>
          </p:cNvPr>
          <p:cNvSpPr txBox="1"/>
          <p:nvPr/>
        </p:nvSpPr>
        <p:spPr>
          <a:xfrm>
            <a:off x="1203649" y="317241"/>
            <a:ext cx="102823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Simulation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without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parasitics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50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ohm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resistance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DDAD2A-3728-4821-A289-B57D4E5F41A3}"/>
              </a:ext>
            </a:extLst>
          </p:cNvPr>
          <p:cNvSpPr txBox="1"/>
          <p:nvPr/>
        </p:nvSpPr>
        <p:spPr>
          <a:xfrm>
            <a:off x="2351314" y="2360645"/>
            <a:ext cx="79776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TIME DOMAIN COMPARISONS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7DD44D-B0B5-472E-B69B-1BDE44DDEDAD}"/>
              </a:ext>
            </a:extLst>
          </p:cNvPr>
          <p:cNvSpPr txBox="1"/>
          <p:nvPr/>
        </p:nvSpPr>
        <p:spPr>
          <a:xfrm>
            <a:off x="2354424" y="4453812"/>
            <a:ext cx="79776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DOMAIN COMPARISONS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548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34778C-6879-4948-B8D9-313E7B58C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793" y="422934"/>
            <a:ext cx="11390413" cy="601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446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6E41524-E36A-4E3F-8394-A515E688A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451738"/>
            <a:ext cx="11131420" cy="573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40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E6FA2F-4985-4047-8AFC-C3B20D8FF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004" y="530155"/>
            <a:ext cx="11244431" cy="579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967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655ACC-D92B-4327-9956-D9DCBD404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905" y="671805"/>
            <a:ext cx="10539952" cy="532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01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4A18F-A149-4BE0-A1EE-0B847D6CB45C}"/>
              </a:ext>
            </a:extLst>
          </p:cNvPr>
          <p:cNvSpPr txBox="1"/>
          <p:nvPr/>
        </p:nvSpPr>
        <p:spPr>
          <a:xfrm>
            <a:off x="2545308" y="2337318"/>
            <a:ext cx="7977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529892-22BC-4FF6-87CC-DD60EA55AFFB}"/>
              </a:ext>
            </a:extLst>
          </p:cNvPr>
          <p:cNvSpPr/>
          <p:nvPr/>
        </p:nvSpPr>
        <p:spPr>
          <a:xfrm>
            <a:off x="1295706" y="1107623"/>
            <a:ext cx="754706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DOMAIN COMPARISONS</a:t>
            </a:r>
          </a:p>
        </p:txBody>
      </p:sp>
    </p:spTree>
    <p:extLst>
      <p:ext uri="{BB962C8B-B14F-4D97-AF65-F5344CB8AC3E}">
        <p14:creationId xmlns:p14="http://schemas.microsoft.com/office/powerpoint/2010/main" val="3922862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3E4D2-7FBC-496E-9082-5BA670907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04" y="357839"/>
            <a:ext cx="11439591" cy="614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242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43A436-F7B6-416A-89F7-A1C024174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30" y="206986"/>
            <a:ext cx="11788601" cy="644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74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40BA6A-DD64-49F1-8EB0-7F409C868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80" y="441660"/>
            <a:ext cx="11352839" cy="597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428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EF84DE-A198-4FDE-B895-45D9A19C1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419" y="530385"/>
            <a:ext cx="10796422" cy="579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067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BAEA90-BB9F-4CB0-B3A3-97AB04EFB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45" y="370561"/>
            <a:ext cx="11585510" cy="611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51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55DC08-41E3-4198-8F16-178072C362F3}"/>
              </a:ext>
            </a:extLst>
          </p:cNvPr>
          <p:cNvSpPr txBox="1"/>
          <p:nvPr/>
        </p:nvSpPr>
        <p:spPr>
          <a:xfrm>
            <a:off x="1203649" y="317241"/>
            <a:ext cx="10282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DDAD2A-3728-4821-A289-B57D4E5F41A3}"/>
              </a:ext>
            </a:extLst>
          </p:cNvPr>
          <p:cNvSpPr txBox="1"/>
          <p:nvPr/>
        </p:nvSpPr>
        <p:spPr>
          <a:xfrm>
            <a:off x="1450909" y="673350"/>
            <a:ext cx="95374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TIME DOMAIN COMPARISONS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163705-0041-477F-A8CA-89A9E37F4231}"/>
              </a:ext>
            </a:extLst>
          </p:cNvPr>
          <p:cNvSpPr txBox="1"/>
          <p:nvPr/>
        </p:nvSpPr>
        <p:spPr>
          <a:xfrm>
            <a:off x="2355979" y="1583457"/>
            <a:ext cx="7977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034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029FED-C026-4BBE-A272-126A415FD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77" y="351277"/>
            <a:ext cx="11613502" cy="615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997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685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2101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95146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55426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8244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77859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55DC08-41E3-4198-8F16-178072C362F3}"/>
              </a:ext>
            </a:extLst>
          </p:cNvPr>
          <p:cNvSpPr txBox="1"/>
          <p:nvPr/>
        </p:nvSpPr>
        <p:spPr>
          <a:xfrm>
            <a:off x="1203649" y="317241"/>
            <a:ext cx="102823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Simulation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without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parasitics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0.1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ohm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resistance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DDAD2A-3728-4821-A289-B57D4E5F41A3}"/>
              </a:ext>
            </a:extLst>
          </p:cNvPr>
          <p:cNvSpPr txBox="1"/>
          <p:nvPr/>
        </p:nvSpPr>
        <p:spPr>
          <a:xfrm>
            <a:off x="2351314" y="2360645"/>
            <a:ext cx="79776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TIME DOMAIN COMPARISONS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7DD44D-B0B5-472E-B69B-1BDE44DDEDAD}"/>
              </a:ext>
            </a:extLst>
          </p:cNvPr>
          <p:cNvSpPr txBox="1"/>
          <p:nvPr/>
        </p:nvSpPr>
        <p:spPr>
          <a:xfrm>
            <a:off x="2354424" y="4453812"/>
            <a:ext cx="79776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DOMAIN COMPARISONS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500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55DC08-41E3-4198-8F16-178072C362F3}"/>
              </a:ext>
            </a:extLst>
          </p:cNvPr>
          <p:cNvSpPr txBox="1"/>
          <p:nvPr/>
        </p:nvSpPr>
        <p:spPr>
          <a:xfrm>
            <a:off x="1203649" y="317241"/>
            <a:ext cx="10282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DDAD2A-3728-4821-A289-B57D4E5F41A3}"/>
              </a:ext>
            </a:extLst>
          </p:cNvPr>
          <p:cNvSpPr txBox="1"/>
          <p:nvPr/>
        </p:nvSpPr>
        <p:spPr>
          <a:xfrm>
            <a:off x="1450909" y="673350"/>
            <a:ext cx="95374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TIME DOMAIN COMPARISONS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163705-0041-477F-A8CA-89A9E37F4231}"/>
              </a:ext>
            </a:extLst>
          </p:cNvPr>
          <p:cNvSpPr txBox="1"/>
          <p:nvPr/>
        </p:nvSpPr>
        <p:spPr>
          <a:xfrm>
            <a:off x="2355979" y="1583457"/>
            <a:ext cx="7977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2400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1FF60B-C51C-482B-AB3B-93ADE1957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12" y="206031"/>
            <a:ext cx="12192000" cy="644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5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5486F1-77C2-462A-B727-F7A0ABB95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55" y="625151"/>
            <a:ext cx="10807223" cy="581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848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83B9E2-C0E1-487B-A563-5AF0159A5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47" y="354259"/>
            <a:ext cx="11592801" cy="614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6359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DF7FFBC-4C99-4F46-90F6-3DBA187503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4409005"/>
              </p:ext>
            </p:extLst>
          </p:nvPr>
        </p:nvGraphicFramePr>
        <p:xfrm>
          <a:off x="345231" y="690464"/>
          <a:ext cx="8901406" cy="3214086"/>
        </p:xfrm>
        <a:graphic>
          <a:graphicData uri="http://schemas.openxmlformats.org/drawingml/2006/table">
            <a:tbl>
              <a:tblPr/>
              <a:tblGrid>
                <a:gridCol w="4310745">
                  <a:extLst>
                    <a:ext uri="{9D8B030D-6E8A-4147-A177-3AD203B41FA5}">
                      <a16:colId xmlns:a16="http://schemas.microsoft.com/office/drawing/2014/main" val="229333159"/>
                    </a:ext>
                  </a:extLst>
                </a:gridCol>
                <a:gridCol w="4590661">
                  <a:extLst>
                    <a:ext uri="{9D8B030D-6E8A-4147-A177-3AD203B41FA5}">
                      <a16:colId xmlns:a16="http://schemas.microsoft.com/office/drawing/2014/main" val="3810911800"/>
                    </a:ext>
                  </a:extLst>
                </a:gridCol>
              </a:tblGrid>
              <a:tr h="951723">
                <a:tc>
                  <a:txBody>
                    <a:bodyPr/>
                    <a:lstStyle/>
                    <a:p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1107898"/>
                  </a:ext>
                </a:extLst>
              </a:tr>
              <a:tr h="951723">
                <a:tc>
                  <a:txBody>
                    <a:bodyPr/>
                    <a:lstStyle/>
                    <a:p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Parasitic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7.2831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1851113"/>
                  </a:ext>
                </a:extLst>
              </a:tr>
              <a:tr h="951723">
                <a:tc>
                  <a:txBody>
                    <a:bodyPr/>
                    <a:lstStyle/>
                    <a:p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Without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Parasitic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7.2844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2435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80414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F781CE-F2E9-4F00-A933-6A51C7FBB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91" y="410582"/>
            <a:ext cx="11583417" cy="603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4842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A5B2A7-4BCB-4616-B5AB-0FBF1C05E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661" y="376782"/>
            <a:ext cx="11469089" cy="610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4488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4A8204-8C99-4F20-8B69-26059CEF3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51" y="253151"/>
            <a:ext cx="11648903" cy="635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7196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44198E-886E-4A5E-94F7-7FA2F1088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64" y="447869"/>
            <a:ext cx="11521816" cy="613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5516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3BFC28-0284-4242-A779-6FB840979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02" y="513183"/>
            <a:ext cx="11601597" cy="614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7038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187C84-4499-4E28-B2D9-A704E11D5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35" y="324124"/>
            <a:ext cx="11657330" cy="620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00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D27BFE-09B5-4254-A09E-733E79A71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337" y="373992"/>
            <a:ext cx="11526042" cy="611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6293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FBA331-14FD-49A2-B91D-618AA8AF5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619" y="373341"/>
            <a:ext cx="11590761" cy="611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968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7A005F-F28B-4881-9892-4E51AFBED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60" y="699796"/>
            <a:ext cx="10820280" cy="573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2056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4A18F-A149-4BE0-A1EE-0B847D6CB45C}"/>
              </a:ext>
            </a:extLst>
          </p:cNvPr>
          <p:cNvSpPr txBox="1"/>
          <p:nvPr/>
        </p:nvSpPr>
        <p:spPr>
          <a:xfrm>
            <a:off x="2545308" y="2337318"/>
            <a:ext cx="7977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	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capacitor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529892-22BC-4FF6-87CC-DD60EA55AFFB}"/>
              </a:ext>
            </a:extLst>
          </p:cNvPr>
          <p:cNvSpPr/>
          <p:nvPr/>
        </p:nvSpPr>
        <p:spPr>
          <a:xfrm>
            <a:off x="1295706" y="1107623"/>
            <a:ext cx="754706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DOMAIN COMPARISONS</a:t>
            </a:r>
          </a:p>
        </p:txBody>
      </p:sp>
    </p:spTree>
    <p:extLst>
      <p:ext uri="{BB962C8B-B14F-4D97-AF65-F5344CB8AC3E}">
        <p14:creationId xmlns:p14="http://schemas.microsoft.com/office/powerpoint/2010/main" val="9005948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245D41-8D11-42FA-BADA-52F088134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671"/>
            <a:ext cx="12192000" cy="6286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585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03D11E-88BA-4EEC-80D8-2EB18A82A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568"/>
            <a:ext cx="12192000" cy="634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0980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7186EE-53FD-49BA-A6F7-DD27EC8DA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682"/>
            <a:ext cx="12192000" cy="631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909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181236-BE2F-4981-AFEA-FC0781A21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67" y="258980"/>
            <a:ext cx="12192000" cy="634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547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644C25-21C0-41C3-BECE-01A89DADB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7" y="372205"/>
            <a:ext cx="11688601" cy="611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8339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83388C-0AC8-46EF-87D9-5FDC79F3E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40" y="320638"/>
            <a:ext cx="11734381" cy="635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7081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B98F976-5855-48B1-B91B-817AADF1D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778"/>
            <a:ext cx="12192000" cy="643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8820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3E0A09-DFF2-45B2-A408-93B899533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75" y="373225"/>
            <a:ext cx="11730850" cy="634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560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1F55FF-C542-408B-99EF-61C1291C8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88" y="491919"/>
            <a:ext cx="11285679" cy="587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552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DF7FFBC-4C99-4F46-90F6-3DBA187503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515287"/>
              </p:ext>
            </p:extLst>
          </p:nvPr>
        </p:nvGraphicFramePr>
        <p:xfrm>
          <a:off x="345231" y="690464"/>
          <a:ext cx="8901406" cy="3214086"/>
        </p:xfrm>
        <a:graphic>
          <a:graphicData uri="http://schemas.openxmlformats.org/drawingml/2006/table">
            <a:tbl>
              <a:tblPr/>
              <a:tblGrid>
                <a:gridCol w="4310745">
                  <a:extLst>
                    <a:ext uri="{9D8B030D-6E8A-4147-A177-3AD203B41FA5}">
                      <a16:colId xmlns:a16="http://schemas.microsoft.com/office/drawing/2014/main" val="229333159"/>
                    </a:ext>
                  </a:extLst>
                </a:gridCol>
                <a:gridCol w="4590661">
                  <a:extLst>
                    <a:ext uri="{9D8B030D-6E8A-4147-A177-3AD203B41FA5}">
                      <a16:colId xmlns:a16="http://schemas.microsoft.com/office/drawing/2014/main" val="3810911800"/>
                    </a:ext>
                  </a:extLst>
                </a:gridCol>
              </a:tblGrid>
              <a:tr h="951723">
                <a:tc>
                  <a:txBody>
                    <a:bodyPr/>
                    <a:lstStyle/>
                    <a:p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1107898"/>
                  </a:ext>
                </a:extLst>
              </a:tr>
              <a:tr h="951723">
                <a:tc>
                  <a:txBody>
                    <a:bodyPr/>
                    <a:lstStyle/>
                    <a:p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Parasitic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7.3198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1851113"/>
                  </a:ext>
                </a:extLst>
              </a:tr>
              <a:tr h="951723">
                <a:tc>
                  <a:txBody>
                    <a:bodyPr/>
                    <a:lstStyle/>
                    <a:p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Without</a:t>
                      </a:r>
                      <a:r>
                        <a:rPr lang="tr-TR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tr-TR" sz="4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Parasitic</a:t>
                      </a:r>
                      <a:endParaRPr lang="en-US" sz="4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7.3204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2435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8895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22E926-E5BB-4CDF-9F75-BD09FD6D3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68" y="368618"/>
            <a:ext cx="11824855" cy="612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7869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03718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99937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48237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312588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682655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390787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445127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2020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5D596-B83B-403B-B047-0E19AF61FB26}"/>
              </a:ext>
            </a:extLst>
          </p:cNvPr>
          <p:cNvSpPr txBox="1"/>
          <p:nvPr/>
        </p:nvSpPr>
        <p:spPr>
          <a:xfrm>
            <a:off x="3862874" y="2015413"/>
            <a:ext cx="102823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 </a:t>
            </a:r>
            <a:r>
              <a:rPr lang="tr-TR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Impedance</a:t>
            </a:r>
            <a:r>
              <a:rPr lang="tr-T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93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399FD8-D886-4813-99DF-2C80E6A9E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919" y="494523"/>
            <a:ext cx="11301006" cy="606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40109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E1AA76B-1A16-4CEE-9966-D0388E919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26701"/>
              </p:ext>
            </p:extLst>
          </p:nvPr>
        </p:nvGraphicFramePr>
        <p:xfrm>
          <a:off x="741005" y="145440"/>
          <a:ext cx="10709989" cy="6750424"/>
        </p:xfrm>
        <a:graphic>
          <a:graphicData uri="http://schemas.openxmlformats.org/drawingml/2006/table">
            <a:tbl>
              <a:tblPr/>
              <a:tblGrid>
                <a:gridCol w="1485650">
                  <a:extLst>
                    <a:ext uri="{9D8B030D-6E8A-4147-A177-3AD203B41FA5}">
                      <a16:colId xmlns:a16="http://schemas.microsoft.com/office/drawing/2014/main" val="2704084092"/>
                    </a:ext>
                  </a:extLst>
                </a:gridCol>
                <a:gridCol w="1485650">
                  <a:extLst>
                    <a:ext uri="{9D8B030D-6E8A-4147-A177-3AD203B41FA5}">
                      <a16:colId xmlns:a16="http://schemas.microsoft.com/office/drawing/2014/main" val="800999259"/>
                    </a:ext>
                  </a:extLst>
                </a:gridCol>
                <a:gridCol w="1485650">
                  <a:extLst>
                    <a:ext uri="{9D8B030D-6E8A-4147-A177-3AD203B41FA5}">
                      <a16:colId xmlns:a16="http://schemas.microsoft.com/office/drawing/2014/main" val="3762650588"/>
                    </a:ext>
                  </a:extLst>
                </a:gridCol>
                <a:gridCol w="1485650">
                  <a:extLst>
                    <a:ext uri="{9D8B030D-6E8A-4147-A177-3AD203B41FA5}">
                      <a16:colId xmlns:a16="http://schemas.microsoft.com/office/drawing/2014/main" val="133698770"/>
                    </a:ext>
                  </a:extLst>
                </a:gridCol>
                <a:gridCol w="1642348">
                  <a:extLst>
                    <a:ext uri="{9D8B030D-6E8A-4147-A177-3AD203B41FA5}">
                      <a16:colId xmlns:a16="http://schemas.microsoft.com/office/drawing/2014/main" val="4100972261"/>
                    </a:ext>
                  </a:extLst>
                </a:gridCol>
                <a:gridCol w="1655651">
                  <a:extLst>
                    <a:ext uri="{9D8B030D-6E8A-4147-A177-3AD203B41FA5}">
                      <a16:colId xmlns:a16="http://schemas.microsoft.com/office/drawing/2014/main" val="371941242"/>
                    </a:ext>
                  </a:extLst>
                </a:gridCol>
                <a:gridCol w="1469390">
                  <a:extLst>
                    <a:ext uri="{9D8B030D-6E8A-4147-A177-3AD203B41FA5}">
                      <a16:colId xmlns:a16="http://schemas.microsoft.com/office/drawing/2014/main" val="274470808"/>
                    </a:ext>
                  </a:extLst>
                </a:gridCol>
              </a:tblGrid>
              <a:tr h="800318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endParaRPr lang="tr-T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904473"/>
                  </a:ext>
                </a:extLst>
              </a:tr>
              <a:tr h="704012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39850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0.3289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0.3376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0.3411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187331"/>
                  </a:ext>
                </a:extLst>
              </a:tr>
              <a:tr h="704012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40150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0.3289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0.3376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0.3412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7371987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80000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0.3142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0.3516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0.3672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9972111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119750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0.3795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4735876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119850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0.2838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0.3796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0.4212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5448002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119950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0.3797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.4214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3696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120050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0.3798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232874"/>
                  </a:ext>
                </a:extLst>
              </a:tr>
              <a:tr h="60938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120150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0.2835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0.3799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4373213"/>
                  </a:ext>
                </a:extLst>
              </a:tr>
              <a:tr h="702450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120250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0.2834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0.3800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0.4220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3268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19496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FF07533-0958-42C0-8402-A84EF0DA5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627551"/>
              </p:ext>
            </p:extLst>
          </p:nvPr>
        </p:nvGraphicFramePr>
        <p:xfrm>
          <a:off x="725456" y="234897"/>
          <a:ext cx="10741087" cy="5328126"/>
        </p:xfrm>
        <a:graphic>
          <a:graphicData uri="http://schemas.openxmlformats.org/drawingml/2006/table">
            <a:tbl>
              <a:tblPr/>
              <a:tblGrid>
                <a:gridCol w="1534441">
                  <a:extLst>
                    <a:ext uri="{9D8B030D-6E8A-4147-A177-3AD203B41FA5}">
                      <a16:colId xmlns:a16="http://schemas.microsoft.com/office/drawing/2014/main" val="2716842273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704556792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1349808583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3632660024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1826431483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900850985"/>
                    </a:ext>
                  </a:extLst>
                </a:gridCol>
                <a:gridCol w="1534441">
                  <a:extLst>
                    <a:ext uri="{9D8B030D-6E8A-4147-A177-3AD203B41FA5}">
                      <a16:colId xmlns:a16="http://schemas.microsoft.com/office/drawing/2014/main" val="1902160629"/>
                    </a:ext>
                  </a:extLst>
                </a:gridCol>
              </a:tblGrid>
              <a:tr h="844563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endParaRPr lang="tr-T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051245"/>
                  </a:ext>
                </a:extLst>
              </a:tr>
              <a:tr h="567133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159700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0029100"/>
                  </a:ext>
                </a:extLst>
              </a:tr>
              <a:tr h="506800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159800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0.2216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856473"/>
                  </a:ext>
                </a:extLst>
              </a:tr>
              <a:tr h="64307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159900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714648"/>
                  </a:ext>
                </a:extLst>
              </a:tr>
              <a:tr h="64307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160000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235278"/>
                  </a:ext>
                </a:extLst>
              </a:tr>
              <a:tr h="64307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160100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0.4352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0.5337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688993"/>
                  </a:ext>
                </a:extLst>
              </a:tr>
              <a:tr h="64307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160200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0.5341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230660"/>
                  </a:ext>
                </a:extLst>
              </a:tr>
              <a:tr h="64307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160300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0.2205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0.4356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0.5345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9182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09802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1EEE876-47E2-4A73-9458-4A986F0D31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684396"/>
              </p:ext>
            </p:extLst>
          </p:nvPr>
        </p:nvGraphicFramePr>
        <p:xfrm>
          <a:off x="93305" y="68857"/>
          <a:ext cx="11859211" cy="6892384"/>
        </p:xfrm>
        <a:graphic>
          <a:graphicData uri="http://schemas.openxmlformats.org/drawingml/2006/table">
            <a:tbl>
              <a:tblPr/>
              <a:tblGrid>
                <a:gridCol w="2309890">
                  <a:extLst>
                    <a:ext uri="{9D8B030D-6E8A-4147-A177-3AD203B41FA5}">
                      <a16:colId xmlns:a16="http://schemas.microsoft.com/office/drawing/2014/main" val="2716842273"/>
                    </a:ext>
                  </a:extLst>
                </a:gridCol>
                <a:gridCol w="1398325">
                  <a:extLst>
                    <a:ext uri="{9D8B030D-6E8A-4147-A177-3AD203B41FA5}">
                      <a16:colId xmlns:a16="http://schemas.microsoft.com/office/drawing/2014/main" val="704556792"/>
                    </a:ext>
                  </a:extLst>
                </a:gridCol>
                <a:gridCol w="1374304">
                  <a:extLst>
                    <a:ext uri="{9D8B030D-6E8A-4147-A177-3AD203B41FA5}">
                      <a16:colId xmlns:a16="http://schemas.microsoft.com/office/drawing/2014/main" val="1349808583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3632660024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1826431483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900850985"/>
                    </a:ext>
                  </a:extLst>
                </a:gridCol>
                <a:gridCol w="1694173">
                  <a:extLst>
                    <a:ext uri="{9D8B030D-6E8A-4147-A177-3AD203B41FA5}">
                      <a16:colId xmlns:a16="http://schemas.microsoft.com/office/drawing/2014/main" val="1902160629"/>
                    </a:ext>
                  </a:extLst>
                </a:gridCol>
              </a:tblGrid>
              <a:tr h="690992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051245"/>
                  </a:ext>
                </a:extLst>
              </a:tr>
              <a:tr h="47653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199550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0.0702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0.5605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0.8062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002910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199650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0.0696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0.5611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856473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199750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0.0689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0.8086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71464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199850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0.0683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0.8097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23527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199950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0.0677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0.8109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688993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0.0670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0.5631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23066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200150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0.5637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918298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200250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0.0657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0.5642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036991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200350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0.0651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0.5647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0.8156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870809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200450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0.5652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0.8168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9667070"/>
                  </a:ext>
                </a:extLst>
              </a:tr>
              <a:tr h="540347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200550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0.0638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0.5658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0.8180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8814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632733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6080A85-74A3-4DE7-BDBF-E17266F75A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57373"/>
              </p:ext>
            </p:extLst>
          </p:nvPr>
        </p:nvGraphicFramePr>
        <p:xfrm>
          <a:off x="520959" y="334097"/>
          <a:ext cx="11150081" cy="6189806"/>
        </p:xfrm>
        <a:graphic>
          <a:graphicData uri="http://schemas.openxmlformats.org/drawingml/2006/table">
            <a:tbl>
              <a:tblPr/>
              <a:tblGrid>
                <a:gridCol w="1821025">
                  <a:extLst>
                    <a:ext uri="{9D8B030D-6E8A-4147-A177-3AD203B41FA5}">
                      <a16:colId xmlns:a16="http://schemas.microsoft.com/office/drawing/2014/main" val="2716842273"/>
                    </a:ext>
                  </a:extLst>
                </a:gridCol>
                <a:gridCol w="1446245">
                  <a:extLst>
                    <a:ext uri="{9D8B030D-6E8A-4147-A177-3AD203B41FA5}">
                      <a16:colId xmlns:a16="http://schemas.microsoft.com/office/drawing/2014/main" val="704556792"/>
                    </a:ext>
                  </a:extLst>
                </a:gridCol>
                <a:gridCol w="1511335">
                  <a:extLst>
                    <a:ext uri="{9D8B030D-6E8A-4147-A177-3AD203B41FA5}">
                      <a16:colId xmlns:a16="http://schemas.microsoft.com/office/drawing/2014/main" val="1349808583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3632660024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1826431483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900850985"/>
                    </a:ext>
                  </a:extLst>
                </a:gridCol>
                <a:gridCol w="1592869">
                  <a:extLst>
                    <a:ext uri="{9D8B030D-6E8A-4147-A177-3AD203B41FA5}">
                      <a16:colId xmlns:a16="http://schemas.microsoft.com/office/drawing/2014/main" val="1902160629"/>
                    </a:ext>
                  </a:extLst>
                </a:gridCol>
              </a:tblGrid>
              <a:tr h="455294"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endParaRPr lang="tr-T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(kHz)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phB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phC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|</a:t>
                      </a:r>
                      <a:r>
                        <a:rPr lang="tr-TR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Angle</a:t>
                      </a:r>
                      <a:r>
                        <a:rPr lang="tr-T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051245"/>
                  </a:ext>
                </a:extLst>
              </a:tr>
              <a:tr h="474863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239400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-0.6369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1.1020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2.1002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0029100"/>
                  </a:ext>
                </a:extLst>
              </a:tr>
              <a:tr h="435722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239500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-0.6418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1.1057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2.1092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856473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239600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-0.6467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1.1094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2.1182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714648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239700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-0.6517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1.1131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2.1274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235278"/>
                  </a:ext>
                </a:extLst>
              </a:tr>
              <a:tr h="410370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239800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688993"/>
                  </a:ext>
                </a:extLst>
              </a:tr>
              <a:tr h="409764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239900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230660"/>
                  </a:ext>
                </a:extLst>
              </a:tr>
              <a:tr h="400658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240000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918298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240100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036991"/>
                  </a:ext>
                </a:extLst>
              </a:tr>
              <a:tr h="387303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240200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870809"/>
                  </a:ext>
                </a:extLst>
              </a:tr>
              <a:tr h="418869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240300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9667070"/>
                  </a:ext>
                </a:extLst>
              </a:tr>
              <a:tr h="418869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240400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8814082"/>
                  </a:ext>
                </a:extLst>
              </a:tr>
              <a:tr h="386696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240500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050892"/>
                  </a:ext>
                </a:extLst>
              </a:tr>
              <a:tr h="538451">
                <a:tc>
                  <a:txBody>
                    <a:bodyPr/>
                    <a:lstStyle/>
                    <a:p>
                      <a:r>
                        <a:rPr lang="tr-T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240600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786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1380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EEAE7B-9DD2-4BC6-AD28-DA9D6D5E2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32" y="495885"/>
            <a:ext cx="11536759" cy="5866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80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FB7F5B-EF93-42A6-91FE-3C3D69570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3" y="229753"/>
            <a:ext cx="12192000" cy="639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360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8B2287-A7F8-4BA2-84A3-4E7B5FF79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184" y="444500"/>
            <a:ext cx="11165632" cy="583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254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458</Words>
  <Application>Microsoft Office PowerPoint</Application>
  <PresentationFormat>Widescreen</PresentationFormat>
  <Paragraphs>211</Paragraphs>
  <Slides>63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Enes AYAZ</dc:creator>
  <cp:lastModifiedBy>Enes AYAZ</cp:lastModifiedBy>
  <cp:revision>18</cp:revision>
  <dcterms:created xsi:type="dcterms:W3CDTF">2020-05-17T00:09:16Z</dcterms:created>
  <dcterms:modified xsi:type="dcterms:W3CDTF">2020-05-18T00:43:06Z</dcterms:modified>
</cp:coreProperties>
</file>

<file path=docProps/thumbnail.jpeg>
</file>